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636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309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894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886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3322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8377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16166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9049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0648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2364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78793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6939" y="609676"/>
            <a:ext cx="10358120" cy="697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539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58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51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6894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5687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5377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279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0927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140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21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1790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196464" y="295782"/>
            <a:ext cx="779716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Calibri Light"/>
                <a:cs typeface="Calibri Light"/>
              </a:rPr>
              <a:t>ФГБОУ</a:t>
            </a:r>
            <a:r>
              <a:rPr sz="2000" spc="-5" dirty="0">
                <a:latin typeface="Calibri Light"/>
                <a:cs typeface="Calibri Light"/>
              </a:rPr>
              <a:t> ВО</a:t>
            </a:r>
            <a:r>
              <a:rPr sz="2000" spc="10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«Российский</a:t>
            </a:r>
            <a:r>
              <a:rPr sz="2000" spc="-35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экономический</a:t>
            </a:r>
            <a:r>
              <a:rPr sz="2000" spc="-40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университет</a:t>
            </a:r>
            <a:r>
              <a:rPr sz="2000" spc="-40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им.</a:t>
            </a:r>
            <a:r>
              <a:rPr sz="2000" spc="-15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Г.В.</a:t>
            </a:r>
            <a:r>
              <a:rPr sz="2000" spc="10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Плеханова»</a:t>
            </a:r>
            <a:endParaRPr sz="2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76780" y="2490597"/>
            <a:ext cx="8840470" cy="13188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2205"/>
              </a:lnSpc>
              <a:spcBef>
                <a:spcPts val="105"/>
              </a:spcBef>
            </a:pPr>
            <a:r>
              <a:rPr sz="2000" spc="-5" dirty="0">
                <a:latin typeface="Calibri Light"/>
                <a:cs typeface="Calibri Light"/>
              </a:rPr>
              <a:t>Итоговый</a:t>
            </a:r>
            <a:r>
              <a:rPr sz="2000" spc="-40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проект</a:t>
            </a:r>
            <a:r>
              <a:rPr sz="2000" spc="-30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на</a:t>
            </a:r>
            <a:r>
              <a:rPr sz="2000" spc="-15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тему:</a:t>
            </a:r>
          </a:p>
          <a:p>
            <a:pPr algn="ctr">
              <a:lnSpc>
                <a:spcPts val="3165"/>
              </a:lnSpc>
            </a:pPr>
            <a:r>
              <a:rPr sz="2800" spc="-25" dirty="0" smtClean="0">
                <a:latin typeface="Calibri Light"/>
                <a:cs typeface="Calibri Light"/>
              </a:rPr>
              <a:t>«</a:t>
            </a:r>
            <a:r>
              <a:rPr lang="en-US" sz="2800" spc="-25" dirty="0" smtClean="0">
                <a:latin typeface="Calibri Light"/>
                <a:cs typeface="Calibri Light"/>
              </a:rPr>
              <a:t>WEB </a:t>
            </a:r>
            <a:r>
              <a:rPr lang="ru-RU" sz="2800" spc="-25" dirty="0" smtClean="0">
                <a:latin typeface="Calibri Light"/>
                <a:cs typeface="Calibri Light"/>
              </a:rPr>
              <a:t>приложение: Универсальный </a:t>
            </a:r>
            <a:r>
              <a:rPr lang="ru-RU" sz="2800" spc="-25" dirty="0">
                <a:latin typeface="Calibri Light"/>
                <a:cs typeface="Calibri Light"/>
              </a:rPr>
              <a:t>интернет-магазин</a:t>
            </a:r>
            <a:r>
              <a:rPr sz="2800" spc="-20" dirty="0">
                <a:latin typeface="Calibri Light"/>
                <a:cs typeface="Calibri Light"/>
              </a:rPr>
              <a:t>»</a:t>
            </a:r>
            <a:endParaRPr sz="2800" dirty="0">
              <a:latin typeface="Calibri Light"/>
              <a:cs typeface="Calibri Light"/>
            </a:endParaRPr>
          </a:p>
          <a:p>
            <a:pPr algn="ctr">
              <a:lnSpc>
                <a:spcPct val="100000"/>
              </a:lnSpc>
              <a:spcBef>
                <a:spcPts val="2410"/>
              </a:spcBef>
            </a:pPr>
            <a:r>
              <a:rPr sz="2000" spc="-5" dirty="0">
                <a:latin typeface="Calibri Light"/>
                <a:cs typeface="Calibri Light"/>
              </a:rPr>
              <a:t>Программа</a:t>
            </a:r>
            <a:r>
              <a:rPr sz="2000" spc="-40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профессиональной</a:t>
            </a:r>
            <a:r>
              <a:rPr sz="2000" spc="-25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переподготовки:</a:t>
            </a:r>
            <a:r>
              <a:rPr sz="2000" spc="5" dirty="0">
                <a:latin typeface="Calibri Light"/>
                <a:cs typeface="Calibri Light"/>
              </a:rPr>
              <a:t> </a:t>
            </a:r>
            <a:r>
              <a:rPr sz="2000" spc="-20" dirty="0">
                <a:latin typeface="Calibri Light"/>
                <a:cs typeface="Calibri Light"/>
              </a:rPr>
              <a:t>Fullstack-разработка</a:t>
            </a:r>
            <a:r>
              <a:rPr sz="2000" spc="-45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на</a:t>
            </a:r>
            <a:r>
              <a:rPr sz="2000" spc="-25" dirty="0">
                <a:latin typeface="Calibri Light"/>
                <a:cs typeface="Calibri Light"/>
              </a:rPr>
              <a:t> </a:t>
            </a:r>
            <a:r>
              <a:rPr sz="2000" spc="-10" dirty="0">
                <a:latin typeface="Calibri Light"/>
                <a:cs typeface="Calibri Light"/>
              </a:rPr>
              <a:t>языке</a:t>
            </a:r>
            <a:r>
              <a:rPr sz="2000" spc="-30" dirty="0">
                <a:latin typeface="Calibri Light"/>
                <a:cs typeface="Calibri Light"/>
              </a:rPr>
              <a:t> </a:t>
            </a:r>
            <a:r>
              <a:rPr sz="2000" spc="-20" dirty="0">
                <a:latin typeface="Calibri Light"/>
                <a:cs typeface="Calibri Light"/>
              </a:rPr>
              <a:t>Java</a:t>
            </a:r>
            <a:endParaRPr sz="2000" dirty="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43801" y="5639906"/>
            <a:ext cx="4349876" cy="932948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R="6350" algn="r">
              <a:lnSpc>
                <a:spcPct val="100000"/>
              </a:lnSpc>
              <a:spcBef>
                <a:spcPts val="815"/>
              </a:spcBef>
            </a:pPr>
            <a:r>
              <a:rPr lang="ru-RU" sz="2400" spc="-5" dirty="0">
                <a:latin typeface="Calibri"/>
                <a:cs typeface="Calibri"/>
              </a:rPr>
              <a:t>Овчинников Антон Евгеньевич</a:t>
            </a:r>
            <a:endParaRPr sz="2400" dirty="0">
              <a:latin typeface="Calibri"/>
              <a:cs typeface="Calibri"/>
            </a:endParaRPr>
          </a:p>
          <a:p>
            <a:pPr marR="5080" algn="r">
              <a:lnSpc>
                <a:spcPct val="100000"/>
              </a:lnSpc>
              <a:spcBef>
                <a:spcPts val="720"/>
              </a:spcBef>
            </a:pPr>
            <a:r>
              <a:rPr sz="2400" spc="-30" dirty="0">
                <a:latin typeface="Calibri"/>
                <a:cs typeface="Calibri"/>
              </a:rPr>
              <a:t>Группа:</a:t>
            </a:r>
            <a:r>
              <a:rPr sz="2400" spc="-90" dirty="0">
                <a:latin typeface="Calibri"/>
                <a:cs typeface="Calibri"/>
              </a:rPr>
              <a:t> </a:t>
            </a:r>
            <a:r>
              <a:rPr sz="2400" spc="-10" dirty="0" smtClean="0">
                <a:latin typeface="Calibri"/>
                <a:cs typeface="Calibri"/>
              </a:rPr>
              <a:t>FSJ-</a:t>
            </a:r>
            <a:r>
              <a:rPr lang="ru-RU" sz="2400" spc="-10" dirty="0" smtClean="0">
                <a:latin typeface="Calibri"/>
                <a:cs typeface="Calibri"/>
              </a:rPr>
              <a:t>3</a:t>
            </a:r>
            <a:r>
              <a:rPr sz="2400" spc="-10" dirty="0" smtClean="0">
                <a:latin typeface="Calibri"/>
                <a:cs typeface="Calibri"/>
              </a:rPr>
              <a:t>-22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488696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Предметная</a:t>
            </a:r>
            <a:r>
              <a:rPr spc="-114" dirty="0"/>
              <a:t> </a:t>
            </a:r>
            <a:r>
              <a:rPr dirty="0"/>
              <a:t>область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xfrm>
            <a:off x="916938" y="1426376"/>
            <a:ext cx="10513062" cy="1343958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12700" marR="698500">
              <a:lnSpc>
                <a:spcPts val="3020"/>
              </a:lnSpc>
              <a:spcBef>
                <a:spcPts val="480"/>
              </a:spcBef>
            </a:pPr>
            <a:r>
              <a:rPr lang="ru-RU" spc="-20" dirty="0"/>
              <a:t>Онлайн-магазин / </a:t>
            </a:r>
            <a:r>
              <a:rPr lang="ru-RU" spc="-20" dirty="0" err="1" smtClean="0"/>
              <a:t>маркетплейс</a:t>
            </a:r>
            <a:endParaRPr lang="ru-RU" spc="-20" dirty="0" smtClean="0"/>
          </a:p>
          <a:p>
            <a:pPr marL="12700" marR="698500">
              <a:lnSpc>
                <a:spcPts val="3020"/>
              </a:lnSpc>
              <a:spcBef>
                <a:spcPts val="480"/>
              </a:spcBef>
            </a:pPr>
            <a:r>
              <a:rPr lang="ru-RU" spc="-20" dirty="0" smtClean="0"/>
              <a:t>Для продавцов: возможность разместить и продавать свои товары.</a:t>
            </a:r>
          </a:p>
          <a:p>
            <a:pPr marL="12700" marR="698500">
              <a:lnSpc>
                <a:spcPts val="3020"/>
              </a:lnSpc>
              <a:spcBef>
                <a:spcPts val="480"/>
              </a:spcBef>
            </a:pPr>
            <a:r>
              <a:rPr lang="ru-RU" spc="-20" dirty="0" smtClean="0"/>
              <a:t>Для покупателей: выбрать подходящий товар и оформить заказ.</a:t>
            </a:r>
            <a:endParaRPr spc="-3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254254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/>
              <a:t>ER-модель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371600"/>
            <a:ext cx="6706206" cy="51914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609676"/>
            <a:ext cx="677354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>
                <a:latin typeface="Calibri Light"/>
                <a:cs typeface="Calibri Light"/>
              </a:rPr>
              <a:t>Инструментальные</a:t>
            </a:r>
            <a:r>
              <a:rPr sz="4400" spc="-35" dirty="0">
                <a:latin typeface="Calibri Light"/>
                <a:cs typeface="Calibri Light"/>
              </a:rPr>
              <a:t> </a:t>
            </a:r>
            <a:r>
              <a:rPr sz="4400" spc="-5" dirty="0">
                <a:latin typeface="Calibri Light"/>
                <a:cs typeface="Calibri Light"/>
              </a:rPr>
              <a:t>средства</a:t>
            </a:r>
            <a:endParaRPr sz="44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793493"/>
            <a:ext cx="8580755" cy="3844642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469900" marR="5080" indent="-457200">
              <a:lnSpc>
                <a:spcPts val="3020"/>
              </a:lnSpc>
              <a:spcBef>
                <a:spcPts val="480"/>
              </a:spcBef>
              <a:buFont typeface="Arial" panose="020B0604020202020204" pitchFamily="34" charset="0"/>
              <a:buChar char="•"/>
            </a:pPr>
            <a:r>
              <a:rPr lang="ru-RU" sz="3200" spc="-60" dirty="0" smtClean="0">
                <a:latin typeface="Calibri"/>
                <a:cs typeface="Calibri"/>
              </a:rPr>
              <a:t>Среда разработки: </a:t>
            </a:r>
            <a:r>
              <a:rPr lang="en-US" sz="3200" spc="-60" dirty="0" err="1" smtClean="0">
                <a:latin typeface="Calibri"/>
                <a:cs typeface="Calibri"/>
              </a:rPr>
              <a:t>Intellij</a:t>
            </a:r>
            <a:r>
              <a:rPr lang="en-US" sz="3200" spc="-60" dirty="0" smtClean="0">
                <a:latin typeface="Calibri"/>
                <a:cs typeface="Calibri"/>
              </a:rPr>
              <a:t> IDEA</a:t>
            </a:r>
            <a:endParaRPr lang="ru-RU" sz="3200" spc="-60" dirty="0" smtClean="0">
              <a:latin typeface="Calibri"/>
              <a:cs typeface="Calibri"/>
            </a:endParaRPr>
          </a:p>
          <a:p>
            <a:pPr marL="469900" marR="5080" indent="-457200">
              <a:lnSpc>
                <a:spcPts val="3020"/>
              </a:lnSpc>
              <a:spcBef>
                <a:spcPts val="480"/>
              </a:spcBef>
              <a:buFont typeface="Arial" panose="020B0604020202020204" pitchFamily="34" charset="0"/>
              <a:buChar char="•"/>
            </a:pPr>
            <a:r>
              <a:rPr lang="en-US" sz="3200" spc="-60" dirty="0" smtClean="0">
                <a:latin typeface="Calibri"/>
                <a:cs typeface="Calibri"/>
              </a:rPr>
              <a:t>Backend </a:t>
            </a:r>
            <a:r>
              <a:rPr lang="ru-RU" sz="3200" spc="-60" dirty="0" smtClean="0">
                <a:latin typeface="Calibri"/>
                <a:cs typeface="Calibri"/>
              </a:rPr>
              <a:t>часть : Язык программирования </a:t>
            </a:r>
            <a:r>
              <a:rPr lang="en-US" sz="3200" spc="-60" dirty="0" smtClean="0">
                <a:latin typeface="Calibri"/>
                <a:cs typeface="Calibri"/>
              </a:rPr>
              <a:t>Java, </a:t>
            </a:r>
            <a:r>
              <a:rPr lang="ru-RU" sz="3200" spc="-60" dirty="0" err="1" smtClean="0">
                <a:latin typeface="Calibri"/>
                <a:cs typeface="Calibri"/>
              </a:rPr>
              <a:t>фреймворк</a:t>
            </a:r>
            <a:r>
              <a:rPr lang="ru-RU" sz="3200" spc="-60" dirty="0" smtClean="0">
                <a:latin typeface="Calibri"/>
                <a:cs typeface="Calibri"/>
              </a:rPr>
              <a:t> </a:t>
            </a:r>
            <a:r>
              <a:rPr lang="en-US" sz="3200" spc="-60" dirty="0" smtClean="0">
                <a:latin typeface="Calibri"/>
                <a:cs typeface="Calibri"/>
              </a:rPr>
              <a:t>Java Spring,</a:t>
            </a:r>
            <a:r>
              <a:rPr lang="ru-RU" sz="3200" spc="-60" dirty="0" smtClean="0">
                <a:latin typeface="Calibri"/>
                <a:cs typeface="Calibri"/>
              </a:rPr>
              <a:t> в том числе модули: </a:t>
            </a:r>
            <a:r>
              <a:rPr lang="en-US" sz="3200" spc="-60" dirty="0" smtClean="0">
                <a:latin typeface="Calibri"/>
                <a:cs typeface="Calibri"/>
              </a:rPr>
              <a:t>Core, Security, WEB, Boot, Data JPA, Validation, </a:t>
            </a:r>
            <a:r>
              <a:rPr lang="ru-RU" sz="3200" spc="-60" dirty="0" err="1" smtClean="0">
                <a:latin typeface="Calibri"/>
                <a:cs typeface="Calibri"/>
              </a:rPr>
              <a:t>шаблонизатор</a:t>
            </a:r>
            <a:r>
              <a:rPr lang="ru-RU" sz="3200" spc="-60" dirty="0" smtClean="0">
                <a:latin typeface="Calibri"/>
                <a:cs typeface="Calibri"/>
              </a:rPr>
              <a:t> </a:t>
            </a:r>
            <a:r>
              <a:rPr lang="en-US" sz="3200" spc="-60" dirty="0" err="1" smtClean="0">
                <a:latin typeface="Calibri"/>
                <a:cs typeface="Calibri"/>
              </a:rPr>
              <a:t>Thymeleaf</a:t>
            </a:r>
            <a:r>
              <a:rPr lang="en-US" sz="3200" spc="-60" dirty="0" smtClean="0">
                <a:latin typeface="Calibri"/>
                <a:cs typeface="Calibri"/>
              </a:rPr>
              <a:t>.</a:t>
            </a:r>
            <a:endParaRPr lang="en-US" sz="3200" spc="-60" dirty="0">
              <a:latin typeface="Calibri"/>
              <a:cs typeface="Calibri"/>
            </a:endParaRPr>
          </a:p>
          <a:p>
            <a:pPr marL="469900" marR="5080" indent="-457200">
              <a:lnSpc>
                <a:spcPts val="3020"/>
              </a:lnSpc>
              <a:spcBef>
                <a:spcPts val="480"/>
              </a:spcBef>
              <a:buFont typeface="Arial" panose="020B0604020202020204" pitchFamily="34" charset="0"/>
              <a:buChar char="•"/>
            </a:pPr>
            <a:r>
              <a:rPr lang="en-US" sz="3200" spc="-60" dirty="0" smtClean="0">
                <a:latin typeface="Calibri"/>
                <a:cs typeface="Calibri"/>
              </a:rPr>
              <a:t>Frontend </a:t>
            </a:r>
            <a:r>
              <a:rPr lang="ru-RU" sz="3200" spc="-60" dirty="0" smtClean="0">
                <a:latin typeface="Calibri"/>
                <a:cs typeface="Calibri"/>
              </a:rPr>
              <a:t>часть: </a:t>
            </a:r>
            <a:r>
              <a:rPr lang="en-US" sz="3200" spc="-60" dirty="0" smtClean="0">
                <a:latin typeface="Calibri"/>
                <a:cs typeface="Calibri"/>
              </a:rPr>
              <a:t>HTML,CSS.</a:t>
            </a:r>
          </a:p>
          <a:p>
            <a:pPr marL="469900" marR="5080" indent="-457200">
              <a:lnSpc>
                <a:spcPts val="3020"/>
              </a:lnSpc>
              <a:spcBef>
                <a:spcPts val="480"/>
              </a:spcBef>
              <a:buFont typeface="Arial" panose="020B0604020202020204" pitchFamily="34" charset="0"/>
              <a:buChar char="•"/>
            </a:pPr>
            <a:r>
              <a:rPr lang="ru-RU" sz="3200" spc="-60" dirty="0" smtClean="0">
                <a:latin typeface="Calibri"/>
                <a:cs typeface="Calibri"/>
              </a:rPr>
              <a:t>СУБД </a:t>
            </a:r>
            <a:r>
              <a:rPr lang="en-US" sz="3200" spc="-60" dirty="0" err="1" smtClean="0">
                <a:latin typeface="Calibri"/>
                <a:cs typeface="Calibri"/>
              </a:rPr>
              <a:t>Postgre</a:t>
            </a:r>
            <a:r>
              <a:rPr lang="en-US" sz="3200" spc="-60" dirty="0" smtClean="0">
                <a:latin typeface="Calibri"/>
                <a:cs typeface="Calibri"/>
              </a:rPr>
              <a:t> SQL</a:t>
            </a:r>
          </a:p>
          <a:p>
            <a:pPr marL="469900" marR="5080" indent="-457200">
              <a:lnSpc>
                <a:spcPts val="3020"/>
              </a:lnSpc>
              <a:spcBef>
                <a:spcPts val="480"/>
              </a:spcBef>
              <a:buFont typeface="Arial" panose="020B0604020202020204" pitchFamily="34" charset="0"/>
              <a:buChar char="•"/>
            </a:pPr>
            <a:r>
              <a:rPr lang="ru-RU" sz="3200" spc="-60" dirty="0" smtClean="0">
                <a:latin typeface="Calibri"/>
                <a:cs typeface="Calibri"/>
              </a:rPr>
              <a:t>Графический клиент </a:t>
            </a:r>
            <a:r>
              <a:rPr lang="en-US" sz="3200" spc="-60" dirty="0" smtClean="0">
                <a:latin typeface="Calibri"/>
                <a:cs typeface="Calibri"/>
              </a:rPr>
              <a:t>pgAdmin4</a:t>
            </a:r>
            <a:endParaRPr lang="en-US" sz="3200" spc="-60" dirty="0">
              <a:latin typeface="Calibri"/>
              <a:cs typeface="Calibri"/>
            </a:endParaRPr>
          </a:p>
          <a:p>
            <a:pPr marL="469900" marR="5080" indent="-457200">
              <a:lnSpc>
                <a:spcPts val="3020"/>
              </a:lnSpc>
              <a:spcBef>
                <a:spcPts val="480"/>
              </a:spcBef>
              <a:buFont typeface="Arial" panose="020B0604020202020204" pitchFamily="34" charset="0"/>
              <a:buChar char="•"/>
            </a:pPr>
            <a:endParaRPr sz="28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230060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Результат</a:t>
            </a:r>
          </a:p>
        </p:txBody>
      </p:sp>
      <p:pic>
        <p:nvPicPr>
          <p:cNvPr id="4" name="Интернет магазин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5000" y="1447800"/>
            <a:ext cx="8839200" cy="502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288099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Заключение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93493"/>
            <a:ext cx="6779261" cy="216661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ru-RU" sz="2800" spc="-20" dirty="0">
                <a:latin typeface="Calibri"/>
                <a:cs typeface="Calibri"/>
              </a:rPr>
              <a:t>Выражаю особую благодарность коллективу РЭУ им. Г.В. Плеханова МПТ за возможность в небольшой </a:t>
            </a:r>
            <a:r>
              <a:rPr lang="ru-RU" sz="2800" spc="-20" dirty="0" smtClean="0">
                <a:latin typeface="Calibri"/>
                <a:cs typeface="Calibri"/>
              </a:rPr>
              <a:t>промежуток времени научиться реализовывать современное </a:t>
            </a: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800" spc="-20" dirty="0" smtClean="0">
                <a:latin typeface="Calibri"/>
                <a:cs typeface="Calibri"/>
              </a:rPr>
              <a:t>WEB-</a:t>
            </a:r>
            <a:r>
              <a:rPr lang="ru-RU" sz="2800" spc="-20" dirty="0" smtClean="0">
                <a:latin typeface="Calibri"/>
                <a:cs typeface="Calibri"/>
              </a:rPr>
              <a:t>приложение</a:t>
            </a:r>
            <a:r>
              <a:rPr lang="ru-RU" sz="2800" spc="-20" dirty="0" smtClean="0">
                <a:latin typeface="Calibri"/>
                <a:cs typeface="Calibri"/>
              </a:rPr>
              <a:t>.</a:t>
            </a:r>
            <a:endParaRPr lang="ru-RU" sz="2800" dirty="0">
              <a:latin typeface="Calibri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2F345E-6864-4BE9-BABD-EE9390BEEC46}"/>
              </a:ext>
            </a:extLst>
          </p:cNvPr>
          <p:cNvSpPr txBox="1"/>
          <p:nvPr/>
        </p:nvSpPr>
        <p:spPr>
          <a:xfrm>
            <a:off x="6934200" y="5105400"/>
            <a:ext cx="441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dirty="0"/>
              <a:t>Путь в тысячу миль начинается с первого шага (с)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Берлин">
  <a:themeElements>
    <a:clrScheme name="Берлин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Берлин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ерли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TM04033917[[fn=Берлин]]</Template>
  <TotalTime>81</TotalTime>
  <Words>152</Words>
  <Application>Microsoft Office PowerPoint</Application>
  <PresentationFormat>Широкоэкранный</PresentationFormat>
  <Paragraphs>22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Trebuchet MS</vt:lpstr>
      <vt:lpstr>Берлин</vt:lpstr>
      <vt:lpstr>Презентация PowerPoint</vt:lpstr>
      <vt:lpstr>Предметная область</vt:lpstr>
      <vt:lpstr>ER-модель</vt:lpstr>
      <vt:lpstr>Презентация PowerPoint</vt:lpstr>
      <vt:lpstr>Результат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Шимбирёв Андрей Андреевич</dc:creator>
  <cp:lastModifiedBy>User</cp:lastModifiedBy>
  <cp:revision>9</cp:revision>
  <dcterms:created xsi:type="dcterms:W3CDTF">2023-04-27T16:53:51Z</dcterms:created>
  <dcterms:modified xsi:type="dcterms:W3CDTF">2023-04-27T20:01:13Z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2022-12-02T00:00:00Z</vt:filetime>
  </property>
  <property fmtid="{D5CDD505-2E9C-101B-9397-08002B2CF9AE}" pid="3" name="Creator">
    <vt:lpwstr>Microsoft® PowerPoint® для Microsoft 365</vt:lpwstr>
  </property>
  <property fmtid="{D5CDD505-2E9C-101B-9397-08002B2CF9AE}" pid="4" name="LastSaved">
    <vt:filetime>2023-04-27T00:00:00Z</vt:filetime>
  </property>
</Properties>
</file>